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68" r:id="rId3"/>
    <p:sldId id="270" r:id="rId4"/>
    <p:sldId id="269" r:id="rId5"/>
    <p:sldId id="291" r:id="rId6"/>
    <p:sldId id="271" r:id="rId7"/>
    <p:sldId id="274" r:id="rId8"/>
    <p:sldId id="275" r:id="rId9"/>
    <p:sldId id="277" r:id="rId10"/>
    <p:sldId id="288" r:id="rId11"/>
    <p:sldId id="289" r:id="rId12"/>
    <p:sldId id="290" r:id="rId13"/>
    <p:sldId id="280" r:id="rId14"/>
    <p:sldId id="281" r:id="rId15"/>
    <p:sldId id="282" r:id="rId16"/>
    <p:sldId id="283" r:id="rId17"/>
    <p:sldId id="292" r:id="rId18"/>
    <p:sldId id="284" r:id="rId19"/>
    <p:sldId id="272" r:id="rId20"/>
    <p:sldId id="273" r:id="rId21"/>
    <p:sldId id="285" r:id="rId22"/>
    <p:sldId id="286" r:id="rId23"/>
    <p:sldId id="287" r:id="rId24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98" autoAdjust="0"/>
    <p:restoredTop sz="96405" autoAdjust="0"/>
  </p:normalViewPr>
  <p:slideViewPr>
    <p:cSldViewPr snapToGrid="0">
      <p:cViewPr varScale="1">
        <p:scale>
          <a:sx n="117" d="100"/>
          <a:sy n="117" d="100"/>
        </p:scale>
        <p:origin x="176" y="43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CC2D387-A53F-4A34-B950-AFB80003E057}" type="datetime1">
              <a:rPr lang="en-GB" smtClean="0"/>
              <a:t>16/04/2023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DE4C80B-8910-445E-8D30-7A590951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805229-22C5-4E60-9FC5-B96707D13270}" type="datetime1">
              <a:rPr lang="en-GB" smtClean="0"/>
              <a:pPr/>
              <a:t>16/04/2023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D81F1E7-4EFD-4BFF-B438-FCD52FD36B1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D81F1E7-4EFD-4BFF-B438-FCD52FD36B1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93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740333"/>
            <a:ext cx="10972800" cy="1263534"/>
          </a:xfrm>
        </p:spPr>
        <p:txBody>
          <a:bodyPr rtlCol="0" anchor="ctr">
            <a:normAutofit/>
          </a:bodyPr>
          <a:lstStyle>
            <a:lvl1pPr algn="l">
              <a:defRPr sz="5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286500"/>
            <a:ext cx="10972800" cy="45720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pic>
        <p:nvPicPr>
          <p:cNvPr id="9" name="Picture 8" descr="Closeup of test tube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453639-9A0C-482E-B529-C81897EF457D}" type="datetime1">
              <a:rPr lang="en-GB" noProof="0" smtClean="0"/>
              <a:t>16/04/2023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9310254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310254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6900" y="685800"/>
            <a:ext cx="2324100" cy="5486399"/>
          </a:xfrm>
        </p:spPr>
        <p:txBody>
          <a:bodyPr vert="eaVert"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685800"/>
            <a:ext cx="8105775" cy="5486399"/>
          </a:xfrm>
        </p:spPr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84A151-A116-4FA3-BCDA-ED41A3D95A40}" type="datetime1">
              <a:rPr lang="en-GB" noProof="0" smtClean="0"/>
              <a:t>16/04/2023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2642EC-35C2-4F76-867C-1E85F05A60CB}" type="datetime1">
              <a:rPr lang="en-GB" noProof="0" smtClean="0"/>
              <a:t>16/04/2023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rtlCol="0" anchor="b">
            <a:normAutofit/>
          </a:bodyPr>
          <a:lstStyle>
            <a:lvl1pPr>
              <a:defRPr sz="58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250" y="5864054"/>
            <a:ext cx="10972800" cy="450042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 rtlCol="0"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3091" y="1714501"/>
            <a:ext cx="4752109" cy="4457700"/>
          </a:xfrm>
        </p:spPr>
        <p:txBody>
          <a:bodyPr rtlCol="0"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D7AF18-C053-4844-88A7-D18ADC27D942}" type="datetime1">
              <a:rPr lang="en-GB" noProof="0" smtClean="0"/>
              <a:t>16/04/2023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rtlCol="0"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 rtlCol="0"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rtlCol="0"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 rtlCol="0"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601D2B-89FC-4531-97C5-B96132ECDDFC}" type="datetime1">
              <a:rPr lang="en-GB" noProof="0" smtClean="0"/>
              <a:t>16/04/2023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D6848C-CD52-4DEC-8E5F-3D56A8FC03B8}" type="datetime1">
              <a:rPr lang="en-GB" noProof="0" smtClean="0"/>
              <a:t>16/04/2023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080EF2-222E-40E9-9F1A-5EB67319A01C}" type="datetime1">
              <a:rPr lang="en-GB" noProof="0" smtClean="0"/>
              <a:t>16/04/2023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rtlCol="0" anchor="t">
            <a:normAutofit/>
          </a:bodyPr>
          <a:lstStyle>
            <a:lvl1pPr>
              <a:defRPr sz="28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2" cy="24257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9000" y="465513"/>
            <a:ext cx="7048500" cy="5935287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pos="29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rtlCol="0" anchor="t">
            <a:normAutofit/>
          </a:bodyPr>
          <a:lstStyle>
            <a:lvl1pPr>
              <a:defRPr sz="28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127000"/>
            <a:ext cx="10058400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3716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14500"/>
            <a:ext cx="100584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4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rtl="0"/>
            <a:fld id="{5F4C9F40-B079-4B71-A627-7266DFEA7F03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625" y="6394450"/>
            <a:ext cx="81343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86900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rtl="0"/>
            <a:fld id="{71CBEF63-D293-402D-95CD-17DE257F1ABA}" type="datetime1">
              <a:rPr lang="en-GB" noProof="0" smtClean="0"/>
              <a:t>16/04/2023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7595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ts val="2200"/>
        </a:spcBef>
        <a:buClr>
          <a:schemeClr val="tx1">
            <a:lumMod val="65000"/>
          </a:schemeClr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ts val="1600"/>
        </a:spcBef>
        <a:buClr>
          <a:schemeClr val="tx1">
            <a:lumMod val="6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ts val="10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28600" algn="l" defTabSz="914400" rtl="0" eaLnBrk="1" latinLnBrk="0" hangingPunct="1">
        <a:spcBef>
          <a:spcPts val="8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conomist.com/news/leaders/21721656-data-economy-demands-new-approach-antitrust-rules-worlds-most-valuable-resourc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829" y="4615543"/>
            <a:ext cx="11375571" cy="1388323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Enhancing Data Analysis &amp; Data Visualization Using Java.</a:t>
            </a:r>
            <a:r>
              <a:rPr lang="en-IN" sz="8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GB" sz="8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829" y="6291943"/>
            <a:ext cx="11375571" cy="566057"/>
          </a:xfrm>
        </p:spPr>
        <p:txBody>
          <a:bodyPr rtlCol="0"/>
          <a:lstStyle/>
          <a:p>
            <a:r>
              <a:rPr lang="en-GB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Study of CSV File Analysis Using Line and Bar Charts with MS Word Integration</a:t>
            </a:r>
            <a:endParaRPr lang="en-IN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rtl="0"/>
            <a:endParaRPr lang="en-GB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28A2A4-A0F2-F566-D22C-E9AB3E91FE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06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7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426" y="423765"/>
            <a:ext cx="10191208" cy="94783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BROWSE</a:t>
            </a:r>
            <a:r>
              <a:rPr lang="en-US" sz="4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FILE </a:t>
            </a: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YOUR DEVICE</a:t>
            </a:r>
            <a:br>
              <a:rPr lang="en-US" sz="4000" b="1" dirty="0">
                <a:solidFill>
                  <a:schemeClr val="tx1"/>
                </a:solidFill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02799AA9-534C-2BAD-AFA2-5EA7812490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80" b="23480"/>
          <a:stretch>
            <a:fillRect/>
          </a:stretch>
        </p:blipFill>
        <p:spPr>
          <a:xfrm>
            <a:off x="1000396" y="1839686"/>
            <a:ext cx="10191207" cy="43590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270B79-418D-87B1-DFA8-B6FD2EE70D5E}"/>
              </a:ext>
            </a:extLst>
          </p:cNvPr>
          <p:cNvSpPr txBox="1"/>
          <p:nvPr/>
        </p:nvSpPr>
        <p:spPr>
          <a:xfrm>
            <a:off x="3058886" y="3228945"/>
            <a:ext cx="61177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</a:rPr>
              <a:t>BROWSE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1800" b="1" dirty="0">
                <a:solidFill>
                  <a:schemeClr val="tx1"/>
                </a:solidFill>
              </a:rPr>
              <a:t>FILE FROM YOUR DEVICE</a:t>
            </a:r>
          </a:p>
        </p:txBody>
      </p:sp>
    </p:spTree>
    <p:extLst>
      <p:ext uri="{BB962C8B-B14F-4D97-AF65-F5344CB8AC3E}">
        <p14:creationId xmlns:p14="http://schemas.microsoft.com/office/powerpoint/2010/main" val="409466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426" y="423765"/>
            <a:ext cx="10191208" cy="94783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</a:t>
            </a:r>
            <a:r>
              <a:rPr lang="en-US" sz="4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FILE </a:t>
            </a: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YOUR DEVICE</a:t>
            </a:r>
            <a:br>
              <a:rPr lang="en-US" sz="4000" b="1" dirty="0">
                <a:solidFill>
                  <a:schemeClr val="tx1"/>
                </a:solidFill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270B79-418D-87B1-DFA8-B6FD2EE70D5E}"/>
              </a:ext>
            </a:extLst>
          </p:cNvPr>
          <p:cNvSpPr txBox="1"/>
          <p:nvPr/>
        </p:nvSpPr>
        <p:spPr>
          <a:xfrm>
            <a:off x="3058886" y="3228945"/>
            <a:ext cx="61177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</a:rPr>
              <a:t>BROWSE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1800" b="1" dirty="0">
                <a:solidFill>
                  <a:schemeClr val="tx1"/>
                </a:solidFill>
              </a:rPr>
              <a:t>FILE FROM YOUR DEVICE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83A6AD-11F4-BAEE-5FEB-E01447C7AA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543" y="1688302"/>
            <a:ext cx="9821091" cy="487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24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426" y="423765"/>
            <a:ext cx="10191208" cy="94783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en-US" sz="4000" b="1" dirty="0">
                <a:solidFill>
                  <a:schemeClr val="tx1"/>
                </a:solidFill>
              </a:rPr>
              <a:t> </a:t>
            </a: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UPLOADED</a:t>
            </a:r>
            <a:r>
              <a:rPr lang="en-US" sz="4000" b="1" dirty="0">
                <a:solidFill>
                  <a:schemeClr val="tx1"/>
                </a:solidFill>
              </a:rPr>
              <a:t> </a:t>
            </a:r>
            <a:br>
              <a:rPr lang="en-US" sz="4000" b="1" dirty="0">
                <a:solidFill>
                  <a:schemeClr val="tx1"/>
                </a:solidFill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270B79-418D-87B1-DFA8-B6FD2EE70D5E}"/>
              </a:ext>
            </a:extLst>
          </p:cNvPr>
          <p:cNvSpPr txBox="1"/>
          <p:nvPr/>
        </p:nvSpPr>
        <p:spPr>
          <a:xfrm>
            <a:off x="3058886" y="3228945"/>
            <a:ext cx="61177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</a:rPr>
              <a:t>BROWSE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1800" b="1" dirty="0">
                <a:solidFill>
                  <a:schemeClr val="tx1"/>
                </a:solidFill>
              </a:rPr>
              <a:t>FILE FROM YOUR DEVICE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87F9D4D8-3A17-F618-8308-BA4EE3A7CD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24" b="23424"/>
          <a:stretch>
            <a:fillRect/>
          </a:stretch>
        </p:blipFill>
        <p:spPr>
          <a:xfrm>
            <a:off x="444829" y="1594444"/>
            <a:ext cx="11564983" cy="466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29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-339634" y="352826"/>
            <a:ext cx="10113264" cy="822960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     LINE GRAPH GENERATION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" r="1207"/>
          <a:stretch>
            <a:fillRect/>
          </a:stretch>
        </p:blipFill>
        <p:spPr>
          <a:xfrm>
            <a:off x="2418370" y="0"/>
            <a:ext cx="7594368" cy="6858000"/>
          </a:xfrm>
        </p:spPr>
      </p:pic>
    </p:spTree>
    <p:extLst>
      <p:ext uri="{BB962C8B-B14F-4D97-AF65-F5344CB8AC3E}">
        <p14:creationId xmlns:p14="http://schemas.microsoft.com/office/powerpoint/2010/main" val="242911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" r="1568"/>
          <a:stretch>
            <a:fillRect/>
          </a:stretch>
        </p:blipFill>
        <p:spPr>
          <a:xfrm>
            <a:off x="495300" y="0"/>
            <a:ext cx="11201400" cy="6858000"/>
          </a:xfrm>
        </p:spPr>
      </p:pic>
    </p:spTree>
    <p:extLst>
      <p:ext uri="{BB962C8B-B14F-4D97-AF65-F5344CB8AC3E}">
        <p14:creationId xmlns:p14="http://schemas.microsoft.com/office/powerpoint/2010/main" val="61628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7193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Write Your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here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CF1DF2-7DF9-75A9-D9E9-177D37C61D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34"/>
          <a:stretch/>
        </p:blipFill>
        <p:spPr>
          <a:xfrm>
            <a:off x="2342905" y="1981200"/>
            <a:ext cx="7506189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636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Saving Path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FCF68CA-7C30-4C6C-0CD9-BF104142D6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1714500"/>
            <a:ext cx="9525000" cy="5016500"/>
          </a:xfrm>
        </p:spPr>
      </p:pic>
    </p:spTree>
    <p:extLst>
      <p:ext uri="{BB962C8B-B14F-4D97-AF65-F5344CB8AC3E}">
        <p14:creationId xmlns:p14="http://schemas.microsoft.com/office/powerpoint/2010/main" val="654577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A11667-813A-8393-1FE8-F82DAE811C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752600"/>
            <a:ext cx="10058400" cy="4572000"/>
          </a:xfrm>
        </p:spPr>
      </p:pic>
    </p:spTree>
    <p:extLst>
      <p:ext uri="{BB962C8B-B14F-4D97-AF65-F5344CB8AC3E}">
        <p14:creationId xmlns:p14="http://schemas.microsoft.com/office/powerpoint/2010/main" val="121229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137248"/>
          </a:xfrm>
        </p:spPr>
        <p:txBody>
          <a:bodyPr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File Saved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F2D9BD-CBCE-140A-4EFA-AA7039B641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2082800"/>
            <a:ext cx="8382000" cy="3975100"/>
          </a:xfrm>
        </p:spPr>
      </p:pic>
    </p:spTree>
    <p:extLst>
      <p:ext uri="{BB962C8B-B14F-4D97-AF65-F5344CB8AC3E}">
        <p14:creationId xmlns:p14="http://schemas.microsoft.com/office/powerpoint/2010/main" val="2760983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82881"/>
            <a:ext cx="10058400" cy="1045028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our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on Data Visualization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657" y="1692727"/>
            <a:ext cx="10058400" cy="4566557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The software is limited to generating only bar graphs and line graphs. It cannot generate other types of graphs or charts. 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2. Users are responsible for analyzing the generated bar graphs and line graphs by themselves and writing conclusions based on the data.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The software can only analyze one CSV file at a time. It does not have the capability to analyze multiple files simultaneously.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is important to note these limitations in the software as they may affect the user's expectations and experience. Additionally, acknowledging these limitations can help guide future development and improvements</a:t>
            </a:r>
          </a:p>
        </p:txBody>
      </p:sp>
    </p:spTree>
    <p:extLst>
      <p:ext uri="{BB962C8B-B14F-4D97-AF65-F5344CB8AC3E}">
        <p14:creationId xmlns:p14="http://schemas.microsoft.com/office/powerpoint/2010/main" val="158727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643" y="423454"/>
            <a:ext cx="10018713" cy="92093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br>
              <a:rPr lang="en-US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b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48139" y="1606731"/>
            <a:ext cx="10018713" cy="436734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Visual  representation of data or information using some common graphics.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Data is visualized in the form of a chart, infographic, diagram or map.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main goal of data visualization is to communicate data or information clearly and effectively to readers.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These visual displays of information communicate complex data relationships and data-driven  insights in a way that is easy to understand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635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44" y="-228600"/>
            <a:ext cx="10765970" cy="1230086"/>
          </a:xfrm>
        </p:spPr>
        <p:txBody>
          <a:bodyPr>
            <a:normAutofit/>
          </a:bodyPr>
          <a:lstStyle/>
          <a:p>
            <a:r>
              <a:rPr lang="en-IN" sz="28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Analyzing</a:t>
            </a:r>
            <a:r>
              <a:rPr lang="en-IN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Distinctions </a:t>
            </a:r>
            <a:r>
              <a:rPr lang="en-IN" sz="28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between Our Project and Existing Tools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8367189"/>
              </p:ext>
            </p:extLst>
          </p:nvPr>
        </p:nvGraphicFramePr>
        <p:xfrm>
          <a:off x="765465" y="836803"/>
          <a:ext cx="10661069" cy="597937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25998">
                  <a:extLst>
                    <a:ext uri="{9D8B030D-6E8A-4147-A177-3AD203B41FA5}">
                      <a16:colId xmlns:a16="http://schemas.microsoft.com/office/drawing/2014/main" val="1953617383"/>
                    </a:ext>
                  </a:extLst>
                </a:gridCol>
                <a:gridCol w="4352903">
                  <a:extLst>
                    <a:ext uri="{9D8B030D-6E8A-4147-A177-3AD203B41FA5}">
                      <a16:colId xmlns:a16="http://schemas.microsoft.com/office/drawing/2014/main" val="366652845"/>
                    </a:ext>
                  </a:extLst>
                </a:gridCol>
                <a:gridCol w="3582168">
                  <a:extLst>
                    <a:ext uri="{9D8B030D-6E8A-4147-A177-3AD203B41FA5}">
                      <a16:colId xmlns:a16="http://schemas.microsoft.com/office/drawing/2014/main" val="3164339615"/>
                    </a:ext>
                  </a:extLst>
                </a:gridCol>
              </a:tblGrid>
              <a:tr h="69622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400" b="1" dirty="0"/>
                        <a:t>PROPERTIES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400" dirty="0"/>
                        <a:t>MY 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EXCITING</a:t>
                      </a:r>
                      <a:r>
                        <a:rPr lang="en-US" sz="1800" b="1" i="0" kern="1200" baseline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PROJECTS                       (</a:t>
                      </a:r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Power BI and Tableau)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321918"/>
                  </a:ext>
                </a:extLst>
              </a:tr>
              <a:tr h="10136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Platform and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Technology:</a:t>
                      </a:r>
                      <a:endParaRPr lang="en-US" sz="2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Our project is built using Java and </a:t>
                      </a:r>
                      <a:r>
                        <a:rPr lang="en-US" sz="2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JFreeChart</a:t>
                      </a:r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which are open-source technologies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Power BI is a data visualization tool developed by </a:t>
                      </a:r>
                      <a:r>
                        <a:rPr lang="en-US" sz="20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Microsoft.I</a:t>
                      </a:r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48643"/>
                  </a:ext>
                </a:extLst>
              </a:tr>
              <a:tr h="132078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Visualization and Interactivity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It</a:t>
                      </a:r>
                      <a:r>
                        <a:rPr lang="en-US" sz="2000" baseline="0" dirty="0"/>
                        <a:t> generates only line graph and bar graph and the conclusion after analysis has to be written manually.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It  provides</a:t>
                      </a:r>
                      <a:r>
                        <a:rPr lang="en-US" sz="2000" baseline="0" dirty="0"/>
                        <a:t>  wide range of functionalities including pie </a:t>
                      </a:r>
                      <a:r>
                        <a:rPr lang="en-US" sz="2000" baseline="0" dirty="0" err="1"/>
                        <a:t>chart,scatter</a:t>
                      </a:r>
                      <a:r>
                        <a:rPr lang="en-US" sz="2000" baseline="0" dirty="0"/>
                        <a:t> plots etc.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34700"/>
                  </a:ext>
                </a:extLst>
              </a:tr>
              <a:tr h="132078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Customization and Flexibility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Jfree</a:t>
                      </a:r>
                      <a:r>
                        <a:rPr lang="en-US" sz="2000" dirty="0"/>
                        <a:t> chart</a:t>
                      </a:r>
                      <a:r>
                        <a:rPr lang="en-US" sz="2000" baseline="0" dirty="0"/>
                        <a:t> provides a high level of customization such as labels, </a:t>
                      </a:r>
                      <a:r>
                        <a:rPr lang="en-US" sz="2000" baseline="0" dirty="0" err="1"/>
                        <a:t>colours</a:t>
                      </a:r>
                      <a:r>
                        <a:rPr lang="en-US" sz="2000" baseline="0" dirty="0"/>
                        <a:t>, font to suit your specific needs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Power BI and Tableau also offer have some limitations due to their predefined templates and styles.</a:t>
                      </a:r>
                      <a:endParaRPr lang="en-US" sz="20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4879184"/>
                  </a:ext>
                </a:extLst>
              </a:tr>
              <a:tr h="162794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Transformation and Modeling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Our</a:t>
                      </a:r>
                      <a:r>
                        <a:rPr lang="en-US" sz="20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 may require additional coding and customization to achieve similar data transformation and modeling capabilities.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Power BI offers robust data transformation allowing users to clean, filter, and transform data before visualizing it. </a:t>
                      </a:r>
                      <a:endParaRPr lang="en-US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6188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3475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28242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</a:t>
            </a:r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520" y="1463040"/>
            <a:ext cx="10424160" cy="4445242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Expand the software to support multiple data formats, such as Excel files or JSON files, to increase the flexibility of data analysis.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2. Develop additional types of graphs or charts to provide users with more options for visualizing data, such as pie charts, scatterplots, and histograms.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Incorporate more advanced data analysis techniques, such as regression analysis, clustering, or time series analysis, to provide users with more in-depth insights.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Allow users to create custom graph templates with predefined layouts, colors, and fonts to provide more flexibility in graph creation.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Develop interactive features, such as zooming, panning, and hover-over tool-tips, to enable users to explore data in more detail.</a:t>
            </a:r>
          </a:p>
        </p:txBody>
      </p:sp>
    </p:spTree>
    <p:extLst>
      <p:ext uri="{BB962C8B-B14F-4D97-AF65-F5344CB8AC3E}">
        <p14:creationId xmlns:p14="http://schemas.microsoft.com/office/powerpoint/2010/main" val="2002913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61630" y="600868"/>
            <a:ext cx="9953625" cy="56562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Enable collaboration features, such as sharing and commenting, to allow multiple users to analyze and discuss data together.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Integrate machine learning algorithms to provide automated insights and recommendations based on the analyzed data.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8. Implement real-time data visualization capabilities to enable users to monitor data streams as they change in real-time.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9. Develop a mobile app version of the software to enable users to access and analyze data from their mobile devices.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10. Add a reporting feature that enables users to generate and export reports in various formats, such as PDF, HTML, or CSV, to share insights with stakeholders.</a:t>
            </a:r>
          </a:p>
        </p:txBody>
      </p:sp>
    </p:spTree>
    <p:extLst>
      <p:ext uri="{BB962C8B-B14F-4D97-AF65-F5344CB8AC3E}">
        <p14:creationId xmlns:p14="http://schemas.microsoft.com/office/powerpoint/2010/main" val="3229437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331" y="1737360"/>
            <a:ext cx="10058400" cy="402336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our project utilizing Java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JFreeChart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successfully achieved its objective of converting CSV file data into interactive line graphs and bar graphs.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offers a user-friendly interface that allows users to easily upload CSV files, select the data to be visualized, and generate vi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Overall, our project serves as a powerful tool for data visualization, empowering users to gain meaningful insights from CSV file data through visually compelling line graphs and bar graphs.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further enhancements and optimizations, it has the potential to become a valuable asset for organizations and individuals seeking efficient data visualization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solutions.sually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appealing line graphs and bar graphs.</a:t>
            </a:r>
          </a:p>
        </p:txBody>
      </p:sp>
    </p:spTree>
    <p:extLst>
      <p:ext uri="{BB962C8B-B14F-4D97-AF65-F5344CB8AC3E}">
        <p14:creationId xmlns:p14="http://schemas.microsoft.com/office/powerpoint/2010/main" val="1056431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399143"/>
            <a:ext cx="10058400" cy="852714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:</a:t>
            </a:r>
            <a:br>
              <a:rPr lang="en-US" b="1" dirty="0">
                <a:latin typeface="Arial Rounded MT Bold" panose="020F0704030504030204" pitchFamily="34" charset="0"/>
              </a:rPr>
            </a:br>
            <a:endParaRPr lang="en-US" b="1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30976"/>
            <a:ext cx="10018713" cy="4395653"/>
          </a:xfrm>
        </p:spPr>
        <p:txBody>
          <a:bodyPr>
            <a:normAutofit/>
          </a:bodyPr>
          <a:lstStyle/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 charts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Stacked Bar graph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Tables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Pie charts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Histograms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 plots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 maps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Tree maps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713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643" y="397328"/>
            <a:ext cx="10018713" cy="1273629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IMPORTANTANCE OF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4338" y="2079171"/>
            <a:ext cx="10018713" cy="357051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importance of data visualization is that it helps people see, interact with, and better understand data.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good visualization tells a story, removing the noise from data and highlighting useful information.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the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“age of Big Data” kicks into high gear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visualization is an increasingly key tool to make sense of the trillions of rows of data generated every day. Data visualization helps to tell stories by curating data into a form easier to understand, highlighting the trends and outliers.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098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3058" y="2220685"/>
            <a:ext cx="6531429" cy="3320143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</a:t>
            </a:r>
            <a:r>
              <a:rPr lang="en-US" sz="8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Java?</a:t>
            </a:r>
            <a:b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8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Exploring the </a:t>
            </a:r>
            <a:r>
              <a:rPr lang="en-IN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Functionality of Our Project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000" y="2020389"/>
            <a:ext cx="10018713" cy="3792582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program has a user interface that allows the user to browse and upload a CSV file.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that, java program generates line and bar charts from a CSV file using the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JFreeChart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will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graph reading the graphs.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last, we have a conclusion window to write the conclusion after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ananlyzing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different graphs.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we can write our conclusion and save it as a word file.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03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8905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795" y="2090057"/>
            <a:ext cx="10692948" cy="377734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	</a:t>
            </a:r>
            <a:r>
              <a:rPr lang="en-IN" sz="3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AWT (Abstract Window Toolkit) and Swing libraries were used in project for creating graphical user interfaces (GUIs). Both libraries provided a set of classes and components for creating windows, buttons, menus, text fields, labels, and other graphical elements.</a:t>
            </a:r>
          </a:p>
          <a:p>
            <a:pPr marL="0" indent="0">
              <a:buNone/>
            </a:pPr>
            <a:r>
              <a:rPr lang="en-IN" sz="3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	To generate a line chart in Java we used </a:t>
            </a:r>
            <a:r>
              <a:rPr lang="en-IN" sz="3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JFreeChart</a:t>
            </a:r>
            <a:r>
              <a:rPr lang="en-IN" sz="3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firstly we created a dataset that contains the data to be plotted. This dataset can be created using various sources such as a database or a file(we used </a:t>
            </a:r>
            <a:r>
              <a:rPr lang="en-IN" sz="3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cvs</a:t>
            </a:r>
            <a:r>
              <a:rPr lang="en-IN" sz="3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file). Once you have the dataset, you can create a </a:t>
            </a:r>
            <a:r>
              <a:rPr lang="en-IN" sz="3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JFreeChart</a:t>
            </a:r>
            <a:r>
              <a:rPr lang="en-IN" sz="3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object and add a plot to it. For a line chart, we typically used an </a:t>
            </a:r>
            <a:r>
              <a:rPr lang="en-IN" sz="3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XYPlot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57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542" y="1877786"/>
            <a:ext cx="10711543" cy="30207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	We used</a:t>
            </a:r>
            <a:r>
              <a:rPr lang="en-IN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org.apache.commons.csv.CSVFormat</a:t>
            </a:r>
            <a:r>
              <a:rPr lang="en-IN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library in Java which supported function  for reading and writing CSV (Comma-Separated Value) files. 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	We used </a:t>
            </a:r>
            <a:r>
              <a:rPr lang="en-IN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org.apache.poi.xwpf.usermodel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.*</a:t>
            </a:r>
            <a:r>
              <a:rPr lang="en-IN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library in Java in part of the Apache POI project, which </a:t>
            </a:r>
            <a:r>
              <a:rPr lang="en-IN" sz="2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providesdsupport</a:t>
            </a:r>
            <a:r>
              <a:rPr lang="en-IN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reading and writing Microsoft Office files. And saving it in the document </a:t>
            </a:r>
            <a:r>
              <a:rPr lang="en-IN" sz="28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formate</a:t>
            </a:r>
            <a:r>
              <a:rPr lang="en-IN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936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770" y="0"/>
            <a:ext cx="10502537" cy="1328836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904" y="1763485"/>
            <a:ext cx="9797142" cy="4715691"/>
          </a:xfrm>
        </p:spPr>
      </p:pic>
    </p:spTree>
    <p:extLst>
      <p:ext uri="{BB962C8B-B14F-4D97-AF65-F5344CB8AC3E}">
        <p14:creationId xmlns:p14="http://schemas.microsoft.com/office/powerpoint/2010/main" val="3725230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cience Project 16x9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411201_TF02922647_Win32" id="{A30DC41E-7425-431E-A12B-B572DBF6642A}" vid="{DA0701B9-165F-4267-9167-3F13CEF3D2E4}"/>
    </a:ext>
  </a:extLst>
</a:theme>
</file>

<file path=ppt/theme/theme2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Project 16x9</Template>
  <TotalTime>206</TotalTime>
  <Words>1215</Words>
  <Application>Microsoft Macintosh PowerPoint</Application>
  <PresentationFormat>Widescreen</PresentationFormat>
  <Paragraphs>91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Arial Rounded MT Bold</vt:lpstr>
      <vt:lpstr>Calibri</vt:lpstr>
      <vt:lpstr>Times New Roman</vt:lpstr>
      <vt:lpstr>Science Project 16x9</vt:lpstr>
      <vt:lpstr>Enhancing Data Analysis &amp; Data Visualization Using Java. </vt:lpstr>
      <vt:lpstr>DATA VISUALIZATION </vt:lpstr>
      <vt:lpstr>Common Visualization Technique: </vt:lpstr>
      <vt:lpstr>IMPORTANTANCE OF DATA VISUALIZATION </vt:lpstr>
      <vt:lpstr>Why Java? </vt:lpstr>
      <vt:lpstr>Exploring the Functionality of Our Project</vt:lpstr>
      <vt:lpstr>Methodology</vt:lpstr>
      <vt:lpstr>PowerPoint Presentation</vt:lpstr>
      <vt:lpstr> RESULT</vt:lpstr>
      <vt:lpstr>BROWSE FILE FROM YOUR DEVICE </vt:lpstr>
      <vt:lpstr>UPLOAD FILE FROM YOUR DEVICE </vt:lpstr>
      <vt:lpstr>FILE UPLOADED  </vt:lpstr>
      <vt:lpstr>                                 LINE GRAPH GENERATION</vt:lpstr>
      <vt:lpstr>PowerPoint Presentation</vt:lpstr>
      <vt:lpstr>Write Your Conclusion here</vt:lpstr>
      <vt:lpstr>File Saving Path</vt:lpstr>
      <vt:lpstr>File Save</vt:lpstr>
      <vt:lpstr>Conclusion File Saved</vt:lpstr>
      <vt:lpstr>Limitations of our project on Data Visualization</vt:lpstr>
      <vt:lpstr>Analyzing the Distinctions between Our Project and Existing Tools. </vt:lpstr>
      <vt:lpstr>FUTURE SCOPE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Project Title</dc:title>
  <dc:creator>Microsoft Office User</dc:creator>
  <cp:lastModifiedBy>Microsoft Office User</cp:lastModifiedBy>
  <cp:revision>5</cp:revision>
  <dcterms:created xsi:type="dcterms:W3CDTF">2023-04-14T17:02:44Z</dcterms:created>
  <dcterms:modified xsi:type="dcterms:W3CDTF">2023-04-15T20:14:29Z</dcterms:modified>
</cp:coreProperties>
</file>

<file path=docProps/thumbnail.jpeg>
</file>